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70" r:id="rId7"/>
    <p:sldId id="261" r:id="rId8"/>
    <p:sldId id="268" r:id="rId9"/>
    <p:sldId id="263" r:id="rId10"/>
    <p:sldId id="269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3094" autoAdjust="0"/>
  </p:normalViewPr>
  <p:slideViewPr>
    <p:cSldViewPr>
      <p:cViewPr>
        <p:scale>
          <a:sx n="92" d="100"/>
          <a:sy n="92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E0D6-B1E6-46D4-8A28-EA62677B2A41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32D1-84EF-4F56-81C1-0B687E4D0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4BE2-749D-47A2-890F-D5FBB2D98E5B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7F1D-9531-426B-A088-A9F36A187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D57C-0052-45E4-A2DD-A0AFE144AA0D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A9EF-05D1-4AF1-B660-BA6A7A464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3902-0A49-438C-BE9A-77428FD0C9C0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02FF-573F-4A86-8605-A11354EE5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0AFA-0144-49CC-800B-A2A3A84CB27F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DCD6-EBA3-4948-B4DD-8417E10C0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A7D8-9EF8-4BB3-9F46-2C1116118114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998C-ED38-4B9F-97F0-977FF0A48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26A7-43C3-4804-8B4C-BE63F81858A8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8BB-BF88-4D94-8506-DE6B6B2B4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0E5D-1177-41F5-AB8A-8DA4C71BFE05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2341-1667-451D-9588-2E880F7EB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DA29-9984-4D8A-8DBE-4E2FF32E8852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A1B9-7200-4733-A9EF-237DA8F67F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2C2B-A96D-469E-BCE1-148E838AECE5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7FDC-6F01-419C-8E58-9168E75FC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72F8-5785-46F1-B6BE-E007DD7C1C3D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0C4F-384B-4E83-BB85-9E0715DDD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D919-3540-4B55-9C3C-4ABB2B6B9D58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6585-30D2-4B58-A147-B36504CEC3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652C-C7E9-4A70-ACBB-C3593760CD7C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B139-4993-499C-8B5C-5B16251B4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3AB9-7C41-47D9-9184-F69DC7853FF1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072C-C7A5-44CD-85C8-FBD69D8FE9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EAF7-81D2-43E4-8A69-C6F4F8A5A23E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8E65-2CED-45ED-AC6E-FD29423280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41CB-8CBB-432C-9440-6C198A6E06BD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2651-9748-470B-A8B5-F6E8B07D0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E80C9E-A5AD-409A-8A46-D9D1EA58AF11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09635624-49C1-40B6-93D8-F1A277F7A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type="body" sz="half" idx="2"/>
          </p:nvPr>
        </p:nvSpPr>
        <p:spPr>
          <a:xfrm>
            <a:off x="755650" y="4437063"/>
            <a:ext cx="6408638" cy="165623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Year 4 </a:t>
            </a:r>
            <a:r>
              <a:rPr lang="en-GB" sz="2400" dirty="0" smtClean="0">
                <a:solidFill>
                  <a:schemeClr val="accent2"/>
                </a:solidFill>
              </a:rPr>
              <a:t>Residential</a:t>
            </a:r>
          </a:p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Staff </a:t>
            </a:r>
            <a:r>
              <a:rPr lang="en-GB" sz="2400" dirty="0" smtClean="0">
                <a:solidFill>
                  <a:schemeClr val="accent2"/>
                </a:solidFill>
              </a:rPr>
              <a:t>– Mrs </a:t>
            </a:r>
            <a:r>
              <a:rPr lang="en-GB" sz="2400" dirty="0" err="1" smtClean="0">
                <a:solidFill>
                  <a:schemeClr val="accent2"/>
                </a:solidFill>
              </a:rPr>
              <a:t>Cordey</a:t>
            </a:r>
            <a:r>
              <a:rPr lang="en-GB" sz="2400" dirty="0" smtClean="0">
                <a:solidFill>
                  <a:schemeClr val="accent2"/>
                </a:solidFill>
              </a:rPr>
              <a:t>, Mrs Fine and Mr Bowen</a:t>
            </a:r>
            <a:endParaRPr lang="en-GB" dirty="0" smtClean="0"/>
          </a:p>
        </p:txBody>
      </p:sp>
      <p:pic>
        <p:nvPicPr>
          <p:cNvPr id="18435" name="Picture 4" descr="http://bbh.summerdownmint.com/wp-content/uploads/sites/2/2016/02/Screen-Shot-2016-02-22-at-17.47.13.png"/>
          <p:cNvPicPr>
            <a:picLocks noChangeAspect="1" noChangeArrowheads="1"/>
          </p:cNvPicPr>
          <p:nvPr/>
        </p:nvPicPr>
        <p:blipFill>
          <a:blip r:embed="rId2"/>
          <a:srcRect l="1282" t="25958" r="2563" b="32507"/>
          <a:stretch>
            <a:fillRect/>
          </a:stretch>
        </p:blipFill>
        <p:spPr bwMode="auto">
          <a:xfrm>
            <a:off x="900113" y="28575"/>
            <a:ext cx="54006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New Forest Pony by Beaulieu R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205038"/>
            <a:ext cx="28813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95288" y="581025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Pocket Money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95288" y="1350963"/>
            <a:ext cx="7056437" cy="2659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There is a small souvenir shop where the children will be able to buy small gifts.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£3 maximum.</a:t>
            </a:r>
          </a:p>
          <a:p>
            <a:pPr fontAlgn="auto">
              <a:defRPr/>
            </a:pPr>
            <a:r>
              <a:rPr lang="en-GB" sz="2400" dirty="0">
                <a:solidFill>
                  <a:schemeClr val="accent2"/>
                </a:solidFill>
              </a:rPr>
              <a:t>If you would like the teachers to be in charge of the money for your </a:t>
            </a:r>
            <a:r>
              <a:rPr lang="en-GB" sz="2400" dirty="0" smtClean="0">
                <a:solidFill>
                  <a:schemeClr val="accent2"/>
                </a:solidFill>
              </a:rPr>
              <a:t>child, </a:t>
            </a:r>
            <a:r>
              <a:rPr lang="en-GB" sz="2400" dirty="0">
                <a:solidFill>
                  <a:schemeClr val="accent2"/>
                </a:solidFill>
              </a:rPr>
              <a:t>they will collect the money in a named </a:t>
            </a:r>
            <a:r>
              <a:rPr lang="en-GB" sz="2400" dirty="0" smtClean="0">
                <a:solidFill>
                  <a:schemeClr val="accent2"/>
                </a:solidFill>
              </a:rPr>
              <a:t>envelope/purse </a:t>
            </a:r>
            <a:r>
              <a:rPr lang="en-GB" sz="2400" dirty="0">
                <a:solidFill>
                  <a:schemeClr val="accent2"/>
                </a:solidFill>
              </a:rPr>
              <a:t>on the day of departure.</a:t>
            </a:r>
          </a:p>
          <a:p>
            <a:pPr fontAlgn="auto"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95288" y="4343400"/>
            <a:ext cx="3529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Electronic Items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95288" y="5229225"/>
            <a:ext cx="7056437" cy="12858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Children should not bring mobile phones or other electronic items with them.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Disposable cameras are great.</a:t>
            </a:r>
          </a:p>
          <a:p>
            <a:pPr fontAlgn="auto"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609600" y="549275"/>
            <a:ext cx="2882900" cy="730250"/>
          </a:xfrm>
        </p:spPr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Medication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84313"/>
            <a:ext cx="6348413" cy="46815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All medication should be named and handed to the class teacher on the day of departure in a clearly named box with accompanying instructions.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Fill in the medical form and hand to Mrs </a:t>
            </a:r>
            <a:r>
              <a:rPr lang="en-GB" sz="2400" dirty="0" err="1" smtClean="0">
                <a:solidFill>
                  <a:schemeClr val="accent2"/>
                </a:solidFill>
              </a:rPr>
              <a:t>Cordey</a:t>
            </a:r>
            <a:r>
              <a:rPr lang="en-GB" sz="2400" dirty="0" smtClean="0">
                <a:solidFill>
                  <a:schemeClr val="accent2"/>
                </a:solidFill>
              </a:rPr>
              <a:t> as soon as possible.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If children are travel sick, please inform the teachers and ensure you provide medication for the return journey.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Food allergies – please indicate any allergies and dietary requirements on the medical form.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1946275" cy="731838"/>
          </a:xfrm>
        </p:spPr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28775"/>
            <a:ext cx="6348413" cy="386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Teachers will check in with the school each day.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Parent </a:t>
            </a:r>
            <a:r>
              <a:rPr lang="en-GB" sz="2400" dirty="0">
                <a:solidFill>
                  <a:schemeClr val="accent2"/>
                </a:solidFill>
              </a:rPr>
              <a:t>M</a:t>
            </a:r>
            <a:r>
              <a:rPr lang="en-GB" sz="2400" dirty="0" smtClean="0">
                <a:solidFill>
                  <a:schemeClr val="accent2"/>
                </a:solidFill>
              </a:rPr>
              <a:t>ail will notify parents all is well.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Please contact the school in an emergency (during school hours), or the Centre at night.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Children should not have a mobile phone with them.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68313" y="692150"/>
            <a:ext cx="6346825" cy="1320800"/>
          </a:xfrm>
        </p:spPr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Countryside Education Trust website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>
                <a:solidFill>
                  <a:schemeClr val="accent2"/>
                </a:solidFill>
              </a:rPr>
              <a:t>www.cet.org.uk</a:t>
            </a: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68313" y="3860800"/>
            <a:ext cx="5327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>
                <a:solidFill>
                  <a:schemeClr val="accent2"/>
                </a:solidFill>
                <a:latin typeface="Trebuchet MS" pitchFamily="34" charset="0"/>
              </a:rPr>
              <a:t>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476250"/>
            <a:ext cx="6842125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2"/>
                </a:solidFill>
              </a:rPr>
              <a:t>Home Farm</a:t>
            </a:r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sz="2700" dirty="0" smtClean="0">
                <a:solidFill>
                  <a:schemeClr val="accent2"/>
                </a:solidFill>
              </a:rPr>
              <a:t>Palace Lane, Beaulieu, </a:t>
            </a:r>
            <a:r>
              <a:rPr lang="en-GB" sz="2700" dirty="0" err="1" smtClean="0">
                <a:solidFill>
                  <a:schemeClr val="accent2"/>
                </a:solidFill>
              </a:rPr>
              <a:t>Brockenhurst</a:t>
            </a:r>
            <a:r>
              <a:rPr lang="en-GB" sz="2700" dirty="0" smtClean="0">
                <a:solidFill>
                  <a:schemeClr val="accent2"/>
                </a:solidFill>
              </a:rPr>
              <a:t>, SO42 7YG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42975" y="5300663"/>
            <a:ext cx="5508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“Learning about the countryside,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2"/>
                </a:solidFill>
                <a:latin typeface="+mj-lt"/>
              </a:rPr>
              <a:t>in the countryside.”</a:t>
            </a:r>
          </a:p>
        </p:txBody>
      </p:sp>
      <p:pic>
        <p:nvPicPr>
          <p:cNvPr id="19459" name="Picture 2" descr="http://www.cet.org.uk/Images/Page-Images/Dron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1797050"/>
            <a:ext cx="59817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381000" y="47625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Travel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390525" y="1412875"/>
            <a:ext cx="6840538" cy="489585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The coach will leave school at 8pm.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The journey to the Centre will take about 3 hours.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Travel sickness medication.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Wear comfortable clothes/shoes – not school uniform.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Pack a healthy snack/drink for the trip/when we arrive.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Pack a suitcase/bag with wheels.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We aim to return to school at about 4.30pm on Friday.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5"/>
          <p:cNvSpPr>
            <a:spLocks noGrp="1"/>
          </p:cNvSpPr>
          <p:nvPr>
            <p:ph idx="1"/>
          </p:nvPr>
        </p:nvSpPr>
        <p:spPr>
          <a:xfrm>
            <a:off x="528638" y="3530600"/>
            <a:ext cx="4475162" cy="2895600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2"/>
                </a:solidFill>
              </a:rPr>
              <a:t>Our school has the whole block.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Pupil rooms sleep 4 - 6.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Shared toilets and showers.</a:t>
            </a:r>
          </a:p>
          <a:p>
            <a:r>
              <a:rPr lang="en-GB" sz="2400" dirty="0" smtClean="0">
                <a:solidFill>
                  <a:schemeClr val="accent2"/>
                </a:solidFill>
              </a:rPr>
              <a:t>Children can name who they would like to share with.</a:t>
            </a:r>
          </a:p>
        </p:txBody>
      </p:sp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460375" y="436563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Accommodation</a:t>
            </a:r>
          </a:p>
        </p:txBody>
      </p:sp>
      <p:sp>
        <p:nvSpPr>
          <p:cNvPr id="21507" name="AutoShape 2" descr="data:image/jpeg;base64,/9j/4AAQSkZJRgABAQAAAQABAAD/2wCEAAkGBxQSEhQUEhQVFhQXFhgVFBUYGBUXGBoUFxgWFhcUGBgYHCggGBolHBgYITEhJSkrLi4uFx8zODMsNygtLisBCgoKDg0OGhAQGiwkHyQsLCwsLCwsLCwsLCwsLCwsLCwsLCwsLCwsLCwsLCwsLCwsLCwsLCwsLCwsLDcsLDcsN//AABEIAMABBwMBIgACEQEDEQH/xAAbAAABBQEBAAAAAAAAAAAAAAADAAECBAUGB//EAEAQAAEDAgQDBgUCAwcCBwAAAAEAAhEDIQQSMUFRYXEFEyKBkbEGMqHB8NHhFFLxBxUjM2JyghZCNENTkrLC0v/EABkBAAMBAQEAAAAAAAAAAAAAAAABAgMEBf/EACURAAICAQQCAgIDAAAAAAAAAAABAhEDEiExURNBBBQyYSJCkf/aAAwDAQACEQMRAD8A6Srgc2iyK2GLTC3aNU7pV6IcvejJx5PHlFPg53InyrUxGDtZUzTW6kmYtNFfKnyo2RSFNVZIFrUnNVnulHu0WBWypZVaFIqJYiwK+VPlRcqWVMQLKllRg1LKgAWVLKi5U+VMAWVLKi5U+VAgWVPlRMqfKgAWVPlRcqWVAA8qWVFyp8qABZU+VEyp8qABhqWVFDUsqAB5UsqLlSyoAFlT5UQhVa2LAMASonkjBWy4Y5T4C5ElXGMOaCOqZY/ZgafWmaNKsRqr+HrAoYwqf+HhDplRtFxzQVn4jCAK/RncBGdSBWaektqzBdhihlhC23YQ7IDsMeC2WRGTgZgcUpVt+GI2UO55K7RFMA0qUImSEoQAI0goOYjlqUJoVFbKllR8qbKqFQLKllRsqWVAqBZUsqNlSyphQLKkGo2VLKgdAsqfKi5U+VAqA5U+VFyp8qQUCypZUbKllRYUCyp8qLlSyosKBZUnWUqzoEqpVeXg6bLHJmUdvZtjwuW/or1MZe+iFUc0vbBm49ND7piASQTcXtJ/AgCgA8+LwiwGwi5n6Ly55cvLPRjjx8IOWjKXExcwDN7xqkpySQT8o+UGOiS1eS96IUdO1nWhiRYrAppjRW+o56B02qyKaAGQi03lTL9Av2TLVEUwjNqApy2VnqZpSKVfD8FSNIhbHdFRq4aRaxWkctGcoWYdWeEIOValTDEG6GaS6VkRi4spBLuyrZw6C9kKlK+CaorFibIrJCjkVahUBypZUbInyJ6hAcqWVGyJ8iWoAGVPlRsifIjUAHKlkRsqfKlqADlT5UXKlZLUFAsqfIiAjiFPKlrHTA5EsqLCpV+0GtB48P0USzRjyyo4pS4QsY3p1mFm1DcgEaSfaU1ftAvIyz5/sqxqHNLiAPKDyXBn+RGX4noYcMo8h6zAwbS61gfqZWfg2AnwzBcNeKPWqtIfYWAjeQ6dOB1QMJWZMNI3A0AloJI97rky5Ldm8I0i3XbDjw0HMwCY6CEyRYHBsjSXEyQb212/ZJa+aPRn45HdF8qMLm+yPi3D16ndtJzGYscpA5kLfq4hjBL3NaOZAXapRq0zjakuQqUrFxfxRQZMFzz/AKRb1MKnT+NBN6Ftjn/ZZS+Rjj7LjhnL0dNKPRq8VzB+L6Lh8lQHllPXdT/6lowSHXmzXAi3VHnxyXI1iyJ8HW5xxCXeCJkQuKqfEDXAGdJBE7xY/nJCp9rkSyReZO19brneWPo6Fjk1udjVgmxBQXtWQMe1seLw5vOAIF99Pqrru0pEjSDHGRMDrAW8My4MZ4X6DOpodTDoeJ7QPhgASJg6rNo411TICIuTM6gAyY20V/YSdGfgbRpuw8KHdrPr1pglxM2AE2Mae6o0sSWO12nyJP55qvs09xfXbWxuimp90s2p2yIs0hUW9pOzSTsf6Il8qNhH4s2rZvFiWRB7OxzXtE66Ha6vHSwC1jkTVowlBxdMrQnDVlY/HFhcI8WgO0HdAZ2gCwudruNpHBY/bjq0m/1XVm7lUHuA3WNT7Zax5Zc2nW0zEIGI7SOYERxG/kVOT5kIlQ+JJvc0cZidL2OqqUsbeCPqqLKxJJOs6DT90nu3OuluK87J8yTlaO6Px4xjRq1K/wA0iYjQ8ZSb2roItZZjsVIj6eWvoq1UEEETpdS/mT9D8EHyjXxuNManyWFiMRG8qw4OcND6KpUwFQ3DfUj0WEskp7s1jFRVIqVHGBlJBnUW4K3SyuaCZzRcmdeUoX931DJMNvoDb2Vt2HJAE6a9CqhOUfQnGytWJIc0RmyuLR1O/RTfRZTZTbTbdrgJGujmnoIJPVGpYRwqMePlBh14JadRb1Vek1wqNEQJuYkZQn5Gk9uROFmnRr7A5ibm20T90llsxZNVwGgsNJgWvCZSs1coTg/RRpUmtiGtkaGBbopPcXGTJI4kk/XZc+3HVv8A1qJ82/qFZp4zEEw0U3TsCJPo9VqXZpofRrhS/JWX/FYga0fTN+6j/H1pvQI6E/8A5Ra7DTLo1QVJZbO13DWg/wAv3Cke2m706g8h+qLCmaCQVL++qR0DhxGUlP8A3lSBu6NtHajXZMRoNqniVYo497dHmVljG0okVWQdJMT0lOzG0zpUZP8AuCANsdsVLkmddR04dEN/aJdEiYEA304LO79p0c0+YTynbYqRo4rtM93oXRsDfqFXo9vtsQDAGWYB02PBDDvzZVcbhGP8RJY7dzTlJ67FaQlFfkTJP+prVu1abiSDAN4vYxfbROx5fdrhHDcc1zbuzy2Mtar5imR6loKtYdrmiS8ji6APQb9IVSjje8W7Ji5rZ0dMzE5DI15fltFp1PiDwmAQeJXP4TBHwl7oLyYaXAwMpcC//USB024qrj6MOy578JBPkfv9FGOUk61DnGL3oN2l2gHkuzXhAo41gHiLjbQD6yVnfwgzBr6tUcMoZH/xMFWqfY1EmC57xu1z7eYAEhW44VzqYl5HxRLAYynUqHIHlonxyIngP5vLRaDqgPHWfsp93TbAaAIAsAOEwnBWVY+i6l2O3EE6N91JgJufRIPA1cB1ITOxVIa1Gf8AuH6qXp9IpJlhrOKNTKqfx7Do6f8AaC72RW4ibinU8qdT6DKlsOmWxU4W5/dBrOkz9ZQ3VHkWpVj/AMHD3hQDKx0oVfM02+70tS7GovoID+QllCQw1c/+VHCajPtKTcLiY/y6Q5uqO9LMKXkj2Pxz6JO4fnRJzvweyJT7NrkXdRHQ1Hf/AFCZ3ZVRol1ekxs6mm6PU1Ak8sOx+KfRSqYdpJNhz5eSSLUw7BY4ykByZTB47vKSXkxh4pHmvZ4a59SWz4h4YBjkuo+HsE1tdj+7gkPy/KNjOhtouf7HA72rwJaQfJd3haLA+iW5ZJqAkXPyvjRbz2ic8PyRexvaopkZ84a7e+URFiRp7Lhew6lNuPqOLmnNUflJIN3lw48wvQXAEGYKycL2JRa8ODGzJMxe+q545Irk3p2jnaIaO1H5z4c0BuYhslgHyzGplSY4DtIhzjkkQzMcslrQPDpqV0v9zU++NXIM5MzvJETPRDd2HSNUVcrc0zJvceGfQKvJHr1QJSXsxqFUf3jUa8/4ZjKyRlBLQIg81a7Vw9NuKaDTGUMzEWvZw48b+S1f+nqLqvfFgLpnqYifp9Fn9t0wMYNT/hfWTwCE0/8ABb0YuPw8B5DW5QwlrbEAidVhYIF9po6T4mkTys5dlUowzEEg2pu14ZTyG/ssL4QyPqEPOUBhgzlvLBY9JTgkJtoN2x2fQotb/hXLGuL5kSWybcJWPlpDRobaQeOpidl23xBQJw9P/axs3i7QZPouZwPZkiqSBlY0k30t9uCiP7B3ZU7BZ/EVWU2tcwONyKhsOMRqtXB9lF9OpUNWp4KgY0W0loknjdUPgFo7+mDOYhs3HzZth0WxgKDDSqlzjm70ADMRaWzab73VTbXA07NBnwww1XMNWsQGNdJdeSXDh/pVd3YVIYcVTJcZmTIHzXA8lpNwNA1XDMcoaI/xHay+b5r6BVamDpjDhzZLy3+YnUVJETyCyUna3HRywwtPK895OkeDSffRTd2ZTeGjqZgjYfRQGCqd285HXc3b/cR7K7UpAimHWt04LaTITRQPZgawuDneE7OcPuq3dPzABz820vceH6rQNFvdVCDcaXVOlSGceLaZneBZJN77lHXdr4YYOnL6RxGQMNQms8eJz3MGVm48O2i3/g/AYbG4U134ZlPxObkyg/LoSXDms7+0Gi04fEEAd6O4yR80GtVz5d9IlaP9l7XDst2aZ7yrrrtxUSX8bNFJp0bvZPYmGLGRTbORp+Rg1A/0rz7tj4qxFDEVaVKk3Ix7mNIaNAYHJeldg0we7Mn/ACxw3y+q8j7d7JfWx2My5bOqO8RDZDXXAnU8kQim9weSVHpPwXi3YnDCpXkvzubaYgRa3VdCcPT/AJT6PXK/2YsAwQsG/wCLUt6cSuutOvpH6pPHG2JZJVycx8b1Cyi00SaZzwSDBNj+eSzfjCq4YTDGk4tLgCXBxaSMgmSIn911/aXZlOs2C3MAZgkG97oWJ7NpPa1lRgcKdmg7QI9ghOKrbgbcn7OS+NHk4HDGnIcQ0zJBIyCZO6J8Qtc7srD6BxFO5sT4HaldZWwTHMa0tBDflFxAiIUxhGvYGEWbECSeKSkttg379GV/Z/8A+BpSL+Ob/wCtyufEXdubRbWpmqzvRNMDMT4Xxbe8brTw9FrAGtAge6qdq1msfh3OIAFcEmdsj0ov+QqdHmFHD4d3bTg2g51IZh/ChnjEUoMg+H5vFqkrXwQ5zu3alaoCMzsQZNgJkNE6aQkuykcmVvUzIZ2LSj5Gi1rNV3s3splOo008odGwbMGyzMJgS2Zr1HAmdG6+tlPE9mMcQRVrtjZppid7y1cby37NPKrOwa8WlwvEXCVXEsaCZmNQLkSY3XIYjsmi9rQ59bw7hzATGg+UiFawuFpU/l73Nxe/N6iAFGqPZUcyvc0sR8TUW6OBcfmBMEdbG/RaWCxecCdXNzNgyI2M+i4l3ZBL3ODxBcXRlk3IOs8uC0eyMK2hJz1CTr8p4WGYm1lTlCtmX5oG/wBp9v08OwueXOggQ2MxJ2vZcxX7co1qgq+NsDIGvYCDxuCRF0btugMQ0DMQQ/PJa0zrsCBuqlLsdkAOeSQSbMEXAGhfy+qqOSCW7E8kOzVo46m41YLXNc3K4MbJEkkeUSsevh202mzSZAY2GjMDNwcxFgBrGq3sBRw9OSWEne1Ns9Q0DirRr4fUUYOXLIDQY5EGySyxT5I8i7MD+8Kj4Y+MogaBzgI0+ZosI33WfWxbqdTI0iDLTLJnS2oB5rrAzDTm7twO41k2vd2tgPJVH4WkX5gag5ZKRH1BhNZYdj8kTmqfaxFSWloY3xZxThwDR4iOjp8tlvUu06dAUg4Od3lvEGtALiYuLaQYMGxRafZ1DKWk18pzS2KQac5lx+W0knSFeoGi0j/NIBkNJaRwFhZU8sH7F5ENiXU+9aA5kF1MQC0zmIBFuq6b4j+HaQw9Q0aY7yBljWZH2lZQ7Voz8jgeQA9lYPb1PKWua8giDfb1UvLG+R+SNHDj4YxIaQKTyTl47Ez9l0PZ/wAOyyKtKIygZhF4Ob2CujtGhaKThBkHM7UX4q5iPiFjm5S10SDoNQZ4oeWHYlOKOXxlBjRV7umWikYcXUyW2u7xAzGXSEDE1cmVxojK4kf5VSdPDHnGq63Dup1mv8MA/MJiZETqov7FpQPmHAh7tr7lXGVotST4MJtStW7zOHDuw5wOYUpHhgPBJGs2m6o4nt+o1rxQqtkjxUe8d4XOn5bgDa8nURK6KrRpU3EFr3HclxMiOsFVS2kM8NAzmfkbsA0C5voo8kE92T5EZvZXxZWpOAbUaWeEOLvG4AwHANzwMo25Kv2n202q+abwfGC4hkEgu8dw4hpi4F1cbgmhmRpaBJP+XTnXMPFrrvKn/DDxXAzTMNAmYB0iNOaPLDmw8kRYLG4gtaKLzTa2Gw1xh74aS9wvAIIsI11Vs/EtXvGOz1zTY4NrMYZBPiDg11S/zZBrpKhQw2HDYNPNxgABGLKJtFSNcoeQ30EJeWPZLmuz0DA4nM0GCLA+Igu84JumrmJMj7rjKOLpt0a4RzJ9yjjto/6oiALRHksta7LWVHQiufCIEnntx6p8Tjm0WOe4i0an8suZf2mHRJcIEan3lUMUKbwQTUvqA7XrxCTmLzKw/a3xqWuGSo1oI3EzfpZY2M+LHVW5Klag5syAQz7xxVgdl4Utg0556O9QqDfhvCyZD3SbTktrazZWkcsEgeZGn8P1sNVqZavdFsE+DITI00Jsks3Bdh0qL89PO0xBgwfXgkq+wvRDnFlcOCQfwQnJ29fzquY5rDB5T5/dBDROvunypAHBCZrx+iCGBJg6fsgAxjgnBQ7bJw8QkAUH9k/mgF0xHTdTIRQwgenzdUCSiRxj2QImHqTXoIb0I2KkGHkgA+dIVOiCG+qnlm6VDCAhTa5Vw26kG/kooC0yqR8pjbyUxjX/AM7vUqm5/A/1UQ/hfojcLZcNYu+ZxPUqM9EFoJRAPNIB5PFKFGE5T2AlPJSHRDzjcpxWAvKBEnHqmaVMEHZOAOSKAiHFLMVKQN0nRyQMWdOX8kMdLdE/RGwiQdPBJQaknQGKxw3kpNeNvzgoW09AptiLbJgSeQTr6aKJH59ypQCh52zaeJ9EgC6BINn8Kg6podOm6cPgbpgEPJRy/n9FAP8AznyT5zoZPETvzKAJb8FMFRtY2FkzTwH02QMmx9ikXeX5oo97H7WQnYsaRBRVgWszgBY/QKXe8bfqs44sk2vsCb/RTFUjmY1T0hRoOdwHmZTB8j6KmKwF5Sdj/wDtbEwjSOi2agGvpqgNqB0k+n6lVXU5jMT7HyRLDwhvrBKelAWHGT+nvKLTMWESqzXRJOp849NUenAgmb31j6BJoRcpU+NkVVm1OZvoDKMXcPYKRizKJMm8qbBr+iThCKERycE88LqJIlFEDgmA0eXVI1Ij91M336bKTKJOgRQ6ACqNypB07+6Kaf591E0uCKDSyDQnc4bpspG54bJnac+iTQUObpKAeUlNCoxG1CdPVNm4G+sBQfUgbDlqUiXGL+o+kLShBGvtHluk5xsNB5So0408vz6qQN9NBHHp0QA8nXXeOfVO5/HghySPXVSDbxA/OCACMP8AMD+dEzH8NeFh+BBdVJOgHmbKHfgWGvIfumkMtucem15J8ghOxQGnDXp1VerWyiYPPX7ILnudciZNhpbmqUAoK/FTcR5eyF3xE/1hSo0TG3IWT4irGhE730VpekA9JrtZttKVWsG2d66fRV2VXvMCw/mI9k5DWkS6T6+3knp7GHZVtEH7+inRbGwHH9ygDFHgAOJjySZxJN0qAstfJ+b39Lo2HaM1/QTrwQ6I0MmfQc7oooEibX0F9lLaEHFThYDh10VkERO/9FVYQIBAEbD9laIkAx5W8t1DGSF9R6z6KWm3/JJjRNpvrf2CK2AZP090gIlom5TWNror3Da/KR1SAPC3BIAAZw06KbQpyLdFERNwlRNC+v2RmVuvXYoLqsG3BF73kOEoGtglSrBQsx28wlnjQpuZGm0p2x6mM+pzvuouB4z+ddVLOCDP5+iiacix6/1RqCyD3ubeCkmI43IN41SSsVmI14IsPOw+qTdyT0/qq9FgAE3tP6IwbMmNN+AGqtoVCaSdTGwi1uZRw62kX/VAa7QwefRNN5j7ygCw3flP3UD4rjTSePNBzyIm+nLz/N09Ws0ACfTj+idMBYh8731HD8sqJxMaSTy0CE+vmdDddifqUY1O7BGbLN+Z/RaqNcjoIxrj4nnoCdrbC/8ARDxIIu50CdNIQMTjgDLATwJPAASgUmF5BMucNRFgduQVqL5ZVFt2Ldo1u8Te3TcqdJ7BJgvfGn5ohsDv+6B57fkojmRBaBca9LodAN4nHxW3gEe6ek2TAF9ANfUqRIa05r8bwj4R2aHRA29ogKHLYVj0cK4G403t5RKuU8JaYB56zqo0xyHn7eys0qpdEGw1gW6LNyYE20BFwOeqk1k7CNpgJqQAkm+x/PzVGNYEfyrNsAbqRbEen7p2vMEx9fyVEV5OltPP891N1OBJsOAQIiHxxmNvyykzpbmnphvH8hO6roDNkgJirePyZG6mx0kzMDfT046qvV0kAczN7DVKm48UCLHeQDA1HNOypOup2QAYPK0/sl3kHzt+bIAO50f9ttpPGN07Ha2iI4deKE9pES7ZTD7iwj7wgYQBvC6VgeWkpA67WQc82AEoANUaALcuKZrenSB9ChZo+afIpu+M2uPyU6Ad5JtvzSTGqP2SQBzQqb+Q3+ifvSNdYgydjyTseTdthoDy5boVQ8d9QOWglbJDCsqw4g9P+X9FN1V1teHDzVZ5uN4AMC3SUsRjWAy53ijThsAqUegQariMvCN5H1WTisY6o4NAAb5Ib6xfLtp0Jt+6GxrdXOJ5C1t1rGCW7KSLlJ7WDLTGZx9L6+SH/Cy6XkmB9eCbDvJOVjS0fXbdWMQ2IGXz56Gfqh7MRJjWhsBv3tNxKsgkW0BEmI168YQmGASQNjHloOOyamCZkjjCzdiEygCSDeALknirr2y3yvP1F0ChUE8bX9D6KRq+Li47agbqZWFBO4aW6yREk8fbVTdTBMi2kDaefLRRcBliRBHtrqmLQIcONh5a+X3U7iLZDQI3384spDEWAbsY9Rb7qpREgE6ny39tFckWtr7iFNUAWnVOg2sZR6bpF/6KqHAEnU6D9fdHD4tHI/t9VDQyTmyNdfdPVqWiTy18yhDYaEGD7J67SItvH5+bIAgcQYGyXfEzOwg/qh5gB03H6KLePHUKqEWWu15jTkgjEiIAtcX87/ZCqmDrrI8lXDJJA5ut0TUQNZ7wWzl8tNuKq1HGzvIzwUcNUcLG2p9YSxEGQRBi36z0QluBeDc5bpyKKGw0t3HtsqOEoENDoNhYa3R3OMg38/y6WlDCtrEiNxrO/wCfdRqPLCHaiIPRQrOOYiJBE81UxVaAYkg6Xm6aQF41Mxt6/myTiJy77LNw+MOXSPdSGKywTeb853T0CNHFODRzH9EyzDiMzjEkevqkjS0O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Trebuchet MS" pitchFamily="34" charset="0"/>
            </a:endParaRPr>
          </a:p>
        </p:txBody>
      </p:sp>
      <p:pic>
        <p:nvPicPr>
          <p:cNvPr id="21508" name="Picture 4" descr=" Rear View of the Out of Town Centre "/>
          <p:cNvPicPr>
            <a:picLocks noChangeAspect="1" noChangeArrowheads="1"/>
          </p:cNvPicPr>
          <p:nvPr/>
        </p:nvPicPr>
        <p:blipFill>
          <a:blip r:embed="rId2"/>
          <a:srcRect t="9047" b="27589"/>
          <a:stretch>
            <a:fillRect/>
          </a:stretch>
        </p:blipFill>
        <p:spPr bwMode="auto">
          <a:xfrm>
            <a:off x="528638" y="1095375"/>
            <a:ext cx="627856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Bedroom - Sleeping up to 6 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360738"/>
            <a:ext cx="28082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8"/>
          <p:cNvSpPr txBox="1">
            <a:spLocks noChangeArrowheads="1"/>
          </p:cNvSpPr>
          <p:nvPr/>
        </p:nvSpPr>
        <p:spPr bwMode="auto">
          <a:xfrm>
            <a:off x="460375" y="436563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Accommodation</a:t>
            </a:r>
          </a:p>
        </p:txBody>
      </p:sp>
      <p:pic>
        <p:nvPicPr>
          <p:cNvPr id="22530" name="Picture 4" descr="http://www.cet.org.uk/Images/System-Images/Floor_Plan_Gr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1228725"/>
            <a:ext cx="42640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60375" y="4076700"/>
            <a:ext cx="6491288" cy="28956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The block has a shared lounge and dining area.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There is a large grassy garden for outdoor recreation, and an adventure playground in sight of the block.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460375" y="436563"/>
            <a:ext cx="439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Food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90525" y="1412875"/>
            <a:ext cx="6840538" cy="48958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Cooked breakfast and evening meal.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Packed lunch.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Hot soup and rolls, followed by dessert, provided for lunch on day of arrival.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Bedtime drink.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Meals are eaten in the shared dining area.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No food or drink should be consumed in the bedrooms.</a:t>
            </a:r>
          </a:p>
          <a:p>
            <a:pPr fontAlgn="auto"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All dietary requirements are catered for – please indicate on the medical form.</a:t>
            </a:r>
          </a:p>
          <a:p>
            <a:pPr marL="0" indent="0" fontAlgn="auto">
              <a:buFont typeface="Wingdings 3" charset="2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3613" y="3719513"/>
            <a:ext cx="3816350" cy="28527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Farm tour and photo trail.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Survival and shelter building.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Habitat exploration.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Animal feeding.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Gardening.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>
                <a:solidFill>
                  <a:schemeClr val="accent2"/>
                </a:solidFill>
              </a:rPr>
              <a:t>Weather survey.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Campfire.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Talent competition.</a:t>
            </a:r>
            <a:endParaRPr lang="en-GB" sz="2400" dirty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accent2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GB" sz="2400" dirty="0" smtClean="0">
              <a:solidFill>
                <a:schemeClr val="accent2"/>
              </a:solidFill>
            </a:endParaRPr>
          </a:p>
        </p:txBody>
      </p:sp>
      <p:sp>
        <p:nvSpPr>
          <p:cNvPr id="24578" name="TextBox 19"/>
          <p:cNvSpPr txBox="1">
            <a:spLocks noChangeArrowheads="1"/>
          </p:cNvSpPr>
          <p:nvPr/>
        </p:nvSpPr>
        <p:spPr bwMode="auto">
          <a:xfrm>
            <a:off x="293688" y="5080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Activities</a:t>
            </a:r>
          </a:p>
        </p:txBody>
      </p:sp>
      <p:pic>
        <p:nvPicPr>
          <p:cNvPr id="24579" name="Picture 2" descr="The Out of Town Centre Fa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188" y="2039938"/>
            <a:ext cx="2290762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The Countryside Education Trust Farm 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644650"/>
            <a:ext cx="30972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cet.org.uk/Images/Page-Images/Pi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3" y="330200"/>
            <a:ext cx="2941637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9"/>
          <p:cNvSpPr txBox="1">
            <a:spLocks noChangeArrowheads="1"/>
          </p:cNvSpPr>
          <p:nvPr/>
        </p:nvSpPr>
        <p:spPr bwMode="auto">
          <a:xfrm>
            <a:off x="293688" y="5080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Activities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93688" y="1154113"/>
            <a:ext cx="694213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>
                <a:solidFill>
                  <a:schemeClr val="accent2"/>
                </a:solidFill>
                <a:latin typeface="Trebuchet MS" pitchFamily="34" charset="0"/>
              </a:rPr>
              <a:t>“Most children have not had the opportunity to stay on a farm. Here at Home Farm, mornings generally start with a snack, followed by chores including cleaning out the animals, collecting eggs or gardening. The children arrive back for breakfast, content that they have already accomplished something useful, and happy to enjoy a home cooked breakfast using produce from the farm and garden.”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350963"/>
            <a:ext cx="7056437" cy="51022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Waterproof tractor suits and cagoules are provided by the Centre for use on the farm only.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Your child’s luggage should include: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Waterproof coat with a hood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Wellington boots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Hat and </a:t>
            </a:r>
            <a:r>
              <a:rPr lang="en-GB" sz="2200" dirty="0" err="1" smtClean="0">
                <a:solidFill>
                  <a:schemeClr val="accent2"/>
                </a:solidFill>
              </a:rPr>
              <a:t>suncream</a:t>
            </a:r>
            <a:endParaRPr lang="en-GB" sz="2200" dirty="0" smtClean="0">
              <a:solidFill>
                <a:schemeClr val="accent2"/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Water bottle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Small rucksack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200" dirty="0" smtClean="0">
                <a:solidFill>
                  <a:schemeClr val="accent2"/>
                </a:solidFill>
              </a:rPr>
              <a:t>Enough changes of clothes for 3 days/evenings, including two pairs of shoes/trainers.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Please label all outerwear.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accent2"/>
                </a:solidFill>
              </a:rPr>
              <a:t>No aerosols or sweets.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395288" y="581025"/>
            <a:ext cx="187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chemeClr val="accent2"/>
                </a:solidFill>
                <a:latin typeface="Trebuchet MS" pitchFamily="34" charset="0"/>
              </a:rPr>
              <a:t>Kit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</TotalTime>
  <Words>581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Home Farm Palace Lane, Beaulieu, Brockenhurst, SO42 7YG </vt:lpstr>
      <vt:lpstr>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Medication</vt:lpstr>
      <vt:lpstr>Contact</vt:lpstr>
      <vt:lpstr>Countryside Education Trust website  www.cet.org.uk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Isle of Wight</dc:title>
  <dc:creator>admin4</dc:creator>
  <cp:lastModifiedBy>PPA</cp:lastModifiedBy>
  <cp:revision>61</cp:revision>
  <dcterms:created xsi:type="dcterms:W3CDTF">2014-06-11T09:45:02Z</dcterms:created>
  <dcterms:modified xsi:type="dcterms:W3CDTF">2017-06-19T10:10:03Z</dcterms:modified>
</cp:coreProperties>
</file>